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6" r:id="rId5"/>
    <p:sldId id="267" r:id="rId6"/>
    <p:sldId id="272" r:id="rId7"/>
    <p:sldId id="279" r:id="rId8"/>
    <p:sldId id="273" r:id="rId9"/>
    <p:sldId id="280" r:id="rId10"/>
    <p:sldId id="268" r:id="rId11"/>
    <p:sldId id="276" r:id="rId12"/>
    <p:sldId id="277" r:id="rId13"/>
    <p:sldId id="364" r:id="rId14"/>
    <p:sldId id="365" r:id="rId15"/>
    <p:sldId id="372" r:id="rId16"/>
    <p:sldId id="367" r:id="rId17"/>
    <p:sldId id="368" r:id="rId18"/>
    <p:sldId id="369" r:id="rId19"/>
    <p:sldId id="370" r:id="rId20"/>
    <p:sldId id="371" r:id="rId21"/>
    <p:sldId id="293" r:id="rId22"/>
    <p:sldId id="294" r:id="rId23"/>
    <p:sldId id="278" r:id="rId24"/>
    <p:sldId id="295" r:id="rId25"/>
    <p:sldId id="275" r:id="rId26"/>
    <p:sldId id="296" r:id="rId27"/>
    <p:sldId id="297" r:id="rId28"/>
    <p:sldId id="298" r:id="rId29"/>
    <p:sldId id="299" r:id="rId30"/>
    <p:sldId id="300" r:id="rId31"/>
    <p:sldId id="285" r:id="rId32"/>
    <p:sldId id="301" r:id="rId33"/>
    <p:sldId id="302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20" r:id="rId48"/>
    <p:sldId id="321" r:id="rId49"/>
    <p:sldId id="322" r:id="rId50"/>
    <p:sldId id="323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42" r:id="rId59"/>
    <p:sldId id="343" r:id="rId60"/>
    <p:sldId id="344" r:id="rId61"/>
    <p:sldId id="345" r:id="rId62"/>
    <p:sldId id="346" r:id="rId63"/>
    <p:sldId id="347" r:id="rId64"/>
    <p:sldId id="348" r:id="rId65"/>
    <p:sldId id="349" r:id="rId66"/>
    <p:sldId id="350" r:id="rId67"/>
    <p:sldId id="351" r:id="rId68"/>
    <p:sldId id="352" r:id="rId69"/>
    <p:sldId id="331" r:id="rId70"/>
    <p:sldId id="332" r:id="rId71"/>
    <p:sldId id="333" r:id="rId72"/>
    <p:sldId id="334" r:id="rId73"/>
    <p:sldId id="335" r:id="rId74"/>
    <p:sldId id="336" r:id="rId75"/>
    <p:sldId id="337" r:id="rId76"/>
    <p:sldId id="338" r:id="rId77"/>
    <p:sldId id="339" r:id="rId78"/>
    <p:sldId id="340" r:id="rId79"/>
    <p:sldId id="341" r:id="rId80"/>
    <p:sldId id="353" r:id="rId81"/>
    <p:sldId id="354" r:id="rId82"/>
    <p:sldId id="355" r:id="rId83"/>
    <p:sldId id="356" r:id="rId84"/>
    <p:sldId id="357" r:id="rId85"/>
    <p:sldId id="358" r:id="rId86"/>
    <p:sldId id="359" r:id="rId87"/>
    <p:sldId id="360" r:id="rId88"/>
    <p:sldId id="361" r:id="rId89"/>
    <p:sldId id="362" r:id="rId90"/>
    <p:sldId id="363" r:id="rId91"/>
    <p:sldId id="281" r:id="rId92"/>
    <p:sldId id="282" r:id="rId93"/>
    <p:sldId id="283" r:id="rId94"/>
    <p:sldId id="284" r:id="rId95"/>
    <p:sldId id="286" r:id="rId96"/>
    <p:sldId id="287" r:id="rId97"/>
    <p:sldId id="288" r:id="rId98"/>
    <p:sldId id="289" r:id="rId99"/>
    <p:sldId id="290" r:id="rId100"/>
    <p:sldId id="292" r:id="rId101"/>
    <p:sldId id="291" r:id="rId102"/>
    <p:sldId id="265" r:id="rId103"/>
  </p:sldIdLst>
  <p:sldSz cx="42862500" cy="19050000"/>
  <p:notesSz cx="6858000" cy="9144000"/>
  <p:embeddedFontLst>
    <p:embeddedFont>
      <p:font typeface="Arca Majora 3 Bold" pitchFamily="2" charset="0"/>
      <p:regular r:id="rId104"/>
      <p:bold r:id="rId10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无标题节" id="{0F0427F4-A8CE-46A6-8A3B-2C2614A085E3}">
          <p14:sldIdLst>
            <p14:sldId id="256"/>
            <p14:sldId id="258"/>
            <p14:sldId id="259"/>
            <p14:sldId id="266"/>
          </p14:sldIdLst>
        </p14:section>
        <p14:section name="Ad Hoc" id="{73B8AAF4-23EA-4B4E-9641-5A0BE3B7EFCE}">
          <p14:sldIdLst>
            <p14:sldId id="267"/>
            <p14:sldId id="272"/>
            <p14:sldId id="279"/>
            <p14:sldId id="273"/>
            <p14:sldId id="280"/>
            <p14:sldId id="268"/>
            <p14:sldId id="276"/>
            <p14:sldId id="277"/>
          </p14:sldIdLst>
        </p14:section>
        <p14:section name="UNSC" id="{4F377750-9F8B-432A-B9B5-483471BBF497}">
          <p14:sldIdLst>
            <p14:sldId id="364"/>
            <p14:sldId id="365"/>
            <p14:sldId id="372"/>
            <p14:sldId id="367"/>
            <p14:sldId id="368"/>
            <p14:sldId id="369"/>
            <p14:sldId id="370"/>
            <p14:sldId id="371"/>
          </p14:sldIdLst>
        </p14:section>
        <p14:section name="FDA" id="{0D2F2ADE-14A4-4C3D-8E0E-3193106CB543}">
          <p14:sldIdLst>
            <p14:sldId id="293"/>
            <p14:sldId id="294"/>
            <p14:sldId id="278"/>
            <p14:sldId id="295"/>
            <p14:sldId id="275"/>
            <p14:sldId id="296"/>
            <p14:sldId id="297"/>
            <p14:sldId id="298"/>
          </p14:sldIdLst>
        </p14:section>
        <p14:section name="UNHRC" id="{850B52B8-842B-4258-994F-D1BABC10564D}">
          <p14:sldIdLst>
            <p14:sldId id="299"/>
            <p14:sldId id="300"/>
            <p14:sldId id="285"/>
            <p14:sldId id="301"/>
            <p14:sldId id="302"/>
            <p14:sldId id="303"/>
            <p14:sldId id="304"/>
            <p14:sldId id="305"/>
            <p14:sldId id="306"/>
          </p14:sldIdLst>
        </p14:section>
        <p14:section name="African Union" id="{293AA1DA-FBF5-464B-AA36-9848148DFBBB}">
          <p14:sldIdLst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  <p14:section name="DISEC" id="{77234AA6-EDDE-4B81-AAA0-C60F11B68DDB}">
          <p14:sldIdLst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</p14:sldIdLst>
        </p14:section>
        <p14:section name="UNESCO" id="{9D007DFE-B32D-47AA-81E3-90ACA6F6BB26}">
          <p14:sldIdLst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  <p14:section name="SOCHUM" id="{C7E938C9-CB95-4E66-B5AE-E6590A0DB567}">
          <p14:sldIdLst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</p14:sldIdLst>
        </p14:section>
        <p14:section name="COPUOS" id="{CDE00D1A-F700-4064-B71D-246499E8BFE7}">
          <p14:sldIdLst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</p14:sldIdLst>
        </p14:section>
        <p14:section name="Delegation Awards" id="{C6D48F36-5AA2-4FA3-9F1F-F44B2E07AA5F}">
          <p14:sldIdLst>
            <p14:sldId id="281"/>
          </p14:sldIdLst>
        </p14:section>
        <p14:section name="Best Organization" id="{4F7CE70B-61D6-4274-B5D8-68925F73649B}">
          <p14:sldIdLst>
            <p14:sldId id="282"/>
            <p14:sldId id="283"/>
            <p14:sldId id="284"/>
            <p14:sldId id="286"/>
          </p14:sldIdLst>
        </p14:section>
        <p14:section name="Outstanding Delegation" id="{6CD865C8-999F-4459-A755-5BF6CD897C5A}">
          <p14:sldIdLst>
            <p14:sldId id="287"/>
            <p14:sldId id="288"/>
            <p14:sldId id="289"/>
          </p14:sldIdLst>
        </p14:section>
        <p14:section name="Best Delegation" id="{67564715-C68D-4E67-88BF-743F96CEB035}">
          <p14:sldIdLst>
            <p14:sldId id="290"/>
            <p14:sldId id="292"/>
            <p14:sldId id="291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 autoAdjust="0"/>
    <p:restoredTop sz="94626" autoAdjust="0"/>
  </p:normalViewPr>
  <p:slideViewPr>
    <p:cSldViewPr>
      <p:cViewPr varScale="1">
        <p:scale>
          <a:sx n="39" d="100"/>
          <a:sy n="39" d="100"/>
        </p:scale>
        <p:origin x="208" y="4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7EE0E-7FDB-4720-04CB-695C9220D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CE8F86-3C33-EBA2-E3BC-FE7813A3535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21B26-13BC-924C-34E9-7EC72CFECCE4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51701001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BFAEA-1A52-22D6-8F9B-DA112B29C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76269E3-DBF4-AC37-2498-05F4DEAD3881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FACD3A-D9B5-9730-74D5-AD5B95F3D6E8}"/>
              </a:ext>
            </a:extLst>
          </p:cNvPr>
          <p:cNvSpPr txBox="1"/>
          <p:nvPr/>
        </p:nvSpPr>
        <p:spPr>
          <a:xfrm>
            <a:off x="5449961" y="6260645"/>
            <a:ext cx="31962577" cy="6528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Pudong Foreign Languages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167918305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99164-3963-5917-91C6-BFF3468A5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86AD19D-1D69-6B6D-9C96-CE3C71C4C989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57E4E-223E-2C2A-948B-FD2B5DB8AF0D}"/>
              </a:ext>
            </a:extLst>
          </p:cNvPr>
          <p:cNvSpPr txBox="1"/>
          <p:nvPr/>
        </p:nvSpPr>
        <p:spPr>
          <a:xfrm>
            <a:off x="5792861" y="6982160"/>
            <a:ext cx="31276777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Best Delegation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22436510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8EE7-5240-174F-C0A2-0A449D482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96FC8DB-CF66-F599-E6A0-06D35399398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EBB1D8E-EDE3-B25F-0703-86280413AE1B}"/>
              </a:ext>
            </a:extLst>
          </p:cNvPr>
          <p:cNvSpPr txBox="1"/>
          <p:nvPr/>
        </p:nvSpPr>
        <p:spPr>
          <a:xfrm>
            <a:off x="7489972" y="7282078"/>
            <a:ext cx="27882555" cy="4485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Vice Admiral John H. Sides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s-E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Joyce Elizabeth Pun Yan Chow</a:t>
            </a:r>
            <a:endParaRPr lang="en-US" sz="10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920312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2F6BE-6D72-0C93-9572-673754728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45B5527-F7D5-DE69-01DD-C7FA2D87CF3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83CEE1-D5DF-0564-744A-BBE546AEA89B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Ad Hoc</a:t>
            </a:r>
          </a:p>
        </p:txBody>
      </p:sp>
    </p:spTree>
    <p:extLst>
      <p:ext uri="{BB962C8B-B14F-4D97-AF65-F5344CB8AC3E}">
        <p14:creationId xmlns:p14="http://schemas.microsoft.com/office/powerpoint/2010/main" val="1032347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6A8A58-FBD0-D5D1-1BC8-233A15428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1778116-45B7-AFA3-C9FD-6B46854057F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3D11CE-2940-967D-61D2-E1309E7BCDAD}"/>
              </a:ext>
            </a:extLst>
          </p:cNvPr>
          <p:cNvSpPr txBox="1"/>
          <p:nvPr/>
        </p:nvSpPr>
        <p:spPr>
          <a:xfrm>
            <a:off x="3448050" y="7187750"/>
            <a:ext cx="35280600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UNSC</a:t>
            </a:r>
          </a:p>
        </p:txBody>
      </p:sp>
    </p:spTree>
    <p:extLst>
      <p:ext uri="{BB962C8B-B14F-4D97-AF65-F5344CB8AC3E}">
        <p14:creationId xmlns:p14="http://schemas.microsoft.com/office/powerpoint/2010/main" val="150499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D9F51-44ED-A9AA-EB94-B940A89CD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8695784-88C6-E3AA-287A-DCF59AD6AEA6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89D21-6FD5-9321-F603-D684338097CE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100293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BE686-4AA9-AF9F-BBFA-67AB2EB36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EFFD6C-E430-29A4-7A97-988983EDA345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4561F156-2C10-98B1-1D23-ADF2E0ED9139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Switzerland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Ziyue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AEEA763-920B-6042-6B93-085E6BDB8E2E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Switzerland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Peng Zixuan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76B704-E410-8B5B-FCF6-0E887A87C3EE}"/>
              </a:ext>
            </a:extLst>
          </p:cNvPr>
          <p:cNvSpPr txBox="1"/>
          <p:nvPr/>
        </p:nvSpPr>
        <p:spPr>
          <a:xfrm>
            <a:off x="1310309" y="1022960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Republic of Korea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Alfie Maurice Flower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464733ED-BFA1-E1F1-028D-E6556E9DCA01}"/>
              </a:ext>
            </a:extLst>
          </p:cNvPr>
          <p:cNvSpPr txBox="1"/>
          <p:nvPr/>
        </p:nvSpPr>
        <p:spPr>
          <a:xfrm>
            <a:off x="22573376" y="1022960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Republic of Korea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Ding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Moru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2869968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3F891-E055-87AE-F111-814C52A99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60CC55E-1FE4-6C9C-C2DF-2B5B37C9B45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3A9043-7EC8-9ECE-DDCC-F938FE7054A1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794614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4745D-1FF6-BE49-FF30-EB22564B9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4B13560-D15A-3905-6A56-385A357811D8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CF32C70-2EC1-3C5C-095C-7446C51E9E0C}"/>
              </a:ext>
            </a:extLst>
          </p:cNvPr>
          <p:cNvSpPr txBox="1"/>
          <p:nvPr/>
        </p:nvSpPr>
        <p:spPr>
          <a:xfrm>
            <a:off x="1311183" y="7239000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States of America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Chingmo</a:t>
            </a: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Ethan Zhou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5DBC04A9-2EC3-B87E-C011-0E0A60A6B885}"/>
              </a:ext>
            </a:extLst>
          </p:cNvPr>
          <p:cNvSpPr txBox="1"/>
          <p:nvPr/>
        </p:nvSpPr>
        <p:spPr>
          <a:xfrm>
            <a:off x="22514610" y="7239000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States of America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Ariel Zhang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2498581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81609-7C9D-709F-0235-916466CFF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ECB6F8E-8B3B-DD5E-1936-5EE6E3A5126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4618E6-6646-B894-D8AC-FB3FC85AE509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32675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D3124-C955-EF5A-807C-869CABB72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53FAF5E-AE77-1B20-AE19-71275F66850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B2ACE8-F9C8-DDF6-E1AC-FF84CBD2922A}"/>
              </a:ext>
            </a:extLst>
          </p:cNvPr>
          <p:cNvSpPr txBox="1"/>
          <p:nvPr/>
        </p:nvSpPr>
        <p:spPr>
          <a:xfrm>
            <a:off x="1148757" y="7086601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Slovenia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Tianxia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Pudong Foreign Languages School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BCB5978E-18A6-AF58-9B07-34D87F9521D5}"/>
              </a:ext>
            </a:extLst>
          </p:cNvPr>
          <p:cNvSpPr txBox="1"/>
          <p:nvPr/>
        </p:nvSpPr>
        <p:spPr>
          <a:xfrm>
            <a:off x="22345650" y="7086600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Slovenia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Wei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Ziye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Pudong Foreign Languages School</a:t>
            </a:r>
          </a:p>
        </p:txBody>
      </p:sp>
    </p:spTree>
    <p:extLst>
      <p:ext uri="{BB962C8B-B14F-4D97-AF65-F5344CB8AC3E}">
        <p14:creationId xmlns:p14="http://schemas.microsoft.com/office/powerpoint/2010/main" val="2770940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304783" y="6897441"/>
            <a:ext cx="14252932" cy="23756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249"/>
              </a:lnSpc>
              <a:spcBef>
                <a:spcPct val="0"/>
              </a:spcBef>
            </a:pPr>
            <a:r>
              <a:rPr lang="en-US" sz="13749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Closing Remarks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840004" y="9776910"/>
            <a:ext cx="7182490" cy="12239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889"/>
              </a:lnSpc>
              <a:spcBef>
                <a:spcPct val="0"/>
              </a:spcBef>
            </a:pPr>
            <a:r>
              <a:rPr lang="en-US" sz="7063" b="1" spc="14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SFLS Secretariat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501F9-C51E-E5FF-BFA7-1E8C3FE53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048547F-B5F7-3512-B4AB-B178A5AF7D56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23472-4054-2025-444D-27B8CC899134}"/>
              </a:ext>
            </a:extLst>
          </p:cNvPr>
          <p:cNvSpPr txBox="1"/>
          <p:nvPr/>
        </p:nvSpPr>
        <p:spPr>
          <a:xfrm>
            <a:off x="3448050" y="7187750"/>
            <a:ext cx="35280600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UNSC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937516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ECE0-41A3-1FCF-310A-5231EDE3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4368B1-64D1-CA4B-442D-3E417C2BCE9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41A9D-280C-37B1-31B2-37292673DAB6}"/>
              </a:ext>
            </a:extLst>
          </p:cNvPr>
          <p:cNvSpPr txBox="1"/>
          <p:nvPr/>
        </p:nvSpPr>
        <p:spPr>
          <a:xfrm>
            <a:off x="3448050" y="7187750"/>
            <a:ext cx="35280600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FDA</a:t>
            </a:r>
          </a:p>
        </p:txBody>
      </p:sp>
    </p:spTree>
    <p:extLst>
      <p:ext uri="{BB962C8B-B14F-4D97-AF65-F5344CB8AC3E}">
        <p14:creationId xmlns:p14="http://schemas.microsoft.com/office/powerpoint/2010/main" val="96256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DFD4F-83FF-D9EF-BC37-474CAA4A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8612E4A-8F1E-70AF-B17A-B26EEE86F3F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12278-067D-C678-11B3-A6B999F8D4F4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857951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AB213-ED26-FFBC-7D85-BF6740169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50967BB-0155-7572-D228-E11FBB493D9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69E3AA8-AC13-FEBB-5A2E-BD8D43012609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Charles Evans Hughes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Xinyi Wang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FF1B54C-1B81-7BD0-3E8D-53A3D06AD11B}"/>
              </a:ext>
            </a:extLst>
          </p:cNvPr>
          <p:cNvSpPr txBox="1"/>
          <p:nvPr/>
        </p:nvSpPr>
        <p:spPr>
          <a:xfrm>
            <a:off x="-1365841" y="10620039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Anna Howard Shaw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Liu Xinyi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Soong Ching Ling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25AFEE6D-9D6E-69CF-FCFC-023D3C30AE70}"/>
              </a:ext>
            </a:extLst>
          </p:cNvPr>
          <p:cNvSpPr txBox="1"/>
          <p:nvPr/>
        </p:nvSpPr>
        <p:spPr>
          <a:xfrm>
            <a:off x="22511343" y="4908882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Joseph Gurney Cannon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Zhengtong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East Foreign Language School Affiliated To SISU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B56AF19E-42F4-F0AA-7F89-719475CF4C4D}"/>
              </a:ext>
            </a:extLst>
          </p:cNvPr>
          <p:cNvSpPr txBox="1"/>
          <p:nvPr/>
        </p:nvSpPr>
        <p:spPr>
          <a:xfrm>
            <a:off x="11649950" y="10663628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Upton Sinclair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Shuoxian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Wycombe Abbey Hangzhou/WAISHZ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183A-EBD5-F3EB-EB16-193A23FBF67D}"/>
              </a:ext>
            </a:extLst>
          </p:cNvPr>
          <p:cNvSpPr txBox="1"/>
          <p:nvPr/>
        </p:nvSpPr>
        <p:spPr>
          <a:xfrm>
            <a:off x="24707850" y="10620039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Ray Stannard Baker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Luo Xi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Wycombe Abbey Hangzhou/WAISHZ</a:t>
            </a:r>
          </a:p>
        </p:txBody>
      </p:sp>
    </p:spTree>
    <p:extLst>
      <p:ext uri="{BB962C8B-B14F-4D97-AF65-F5344CB8AC3E}">
        <p14:creationId xmlns:p14="http://schemas.microsoft.com/office/powerpoint/2010/main" val="4203821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EE50-3FD4-413F-56D6-B13BDACE0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25614CE-406D-4DDD-3DAB-C74BDBCDB4B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292EA-C147-C309-8A7E-9D94E62B6F58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424712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2DFA8-A943-3692-6CE4-FA4F2F9BB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1C34516-A673-AE52-36BB-7F7FE98BC61B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ADD688E-0E8F-A732-0927-AC4A45E6011E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H.J Heinz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Yuchen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373F8298-C2A6-DC42-DBD7-9EC0FDD96806}"/>
              </a:ext>
            </a:extLst>
          </p:cNvPr>
          <p:cNvSpPr txBox="1"/>
          <p:nvPr/>
        </p:nvSpPr>
        <p:spPr>
          <a:xfrm>
            <a:off x="11179027" y="10641442"/>
            <a:ext cx="20504446" cy="34774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Samuel Hopkins Adams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Sophie Sheng-Han Jin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American School (Pudong)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F72CF0F-32CD-6005-60C4-5B043B50448D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Alice Paul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Huo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Yuyang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East Foreign Language School Affiliated To SISU</a:t>
            </a:r>
          </a:p>
        </p:txBody>
      </p:sp>
    </p:spTree>
    <p:extLst>
      <p:ext uri="{BB962C8B-B14F-4D97-AF65-F5344CB8AC3E}">
        <p14:creationId xmlns:p14="http://schemas.microsoft.com/office/powerpoint/2010/main" val="39141587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7EE0E-7FDB-4720-04CB-695C9220D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CE8F86-3C33-EBA2-E3BC-FE7813A3535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21B26-13BC-924C-34E9-7EC72CFECCE4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268982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8EE7-5240-174F-C0A2-0A449D482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96FC8DB-CF66-F599-E6A0-06D35399398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EBB1D8E-EDE3-B25F-0703-86280413AE1B}"/>
              </a:ext>
            </a:extLst>
          </p:cNvPr>
          <p:cNvSpPr txBox="1"/>
          <p:nvPr/>
        </p:nvSpPr>
        <p:spPr>
          <a:xfrm>
            <a:off x="6419850" y="6781800"/>
            <a:ext cx="30022799" cy="4455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Edward Fitzsimmons Dunn</a:t>
            </a:r>
            <a:b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</a:b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Cheng Ya Xuan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2407974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031D3-5B9A-B8D6-F56F-2B22C54E5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63534A3-1A1D-7BD4-2E0A-43FFBA29603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FF736C-2808-B16E-DFE0-530AB8BC16CE}"/>
              </a:ext>
            </a:extLst>
          </p:cNvPr>
          <p:cNvSpPr txBox="1"/>
          <p:nvPr/>
        </p:nvSpPr>
        <p:spPr>
          <a:xfrm>
            <a:off x="3448050" y="7187750"/>
            <a:ext cx="35280600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FDA</a:t>
            </a:r>
          </a:p>
        </p:txBody>
      </p:sp>
    </p:spTree>
    <p:extLst>
      <p:ext uri="{BB962C8B-B14F-4D97-AF65-F5344CB8AC3E}">
        <p14:creationId xmlns:p14="http://schemas.microsoft.com/office/powerpoint/2010/main" val="32369441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2F6BE-6D72-0C93-9572-673754728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45B5527-F7D5-DE69-01DD-C7FA2D87CF3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83CEE1-D5DF-0564-744A-BBE546AEA89B}"/>
              </a:ext>
            </a:extLst>
          </p:cNvPr>
          <p:cNvSpPr txBox="1"/>
          <p:nvPr/>
        </p:nvSpPr>
        <p:spPr>
          <a:xfrm>
            <a:off x="9585472" y="7118379"/>
            <a:ext cx="23691555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UNHRC</a:t>
            </a:r>
          </a:p>
        </p:txBody>
      </p:sp>
    </p:spTree>
    <p:extLst>
      <p:ext uri="{BB962C8B-B14F-4D97-AF65-F5344CB8AC3E}">
        <p14:creationId xmlns:p14="http://schemas.microsoft.com/office/powerpoint/2010/main" val="819465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MUNUC</a:t>
            </a:r>
            <a:r>
              <a:rPr lang="zh-CN" altLang="en-US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</a:t>
            </a: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Remarks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CDE39-F7BD-8DE1-94BC-538DC69BB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EADFF8-EFFD-3DC9-A73E-9B8CCD5BE92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EABB63-683E-5597-7390-EE4C97D813EB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4169267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3197B0-49A5-47C7-17DF-E2C5D916C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7F14FCC-678B-3138-4FC3-22AFF14C5559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F2CF380-1F16-389E-A468-00CADA8EE92A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Australia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Qian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Qiuyuan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9AB19A5A-63E9-5BB2-AA5B-E1C46A6FD3B9}"/>
              </a:ext>
            </a:extLst>
          </p:cNvPr>
          <p:cNvSpPr txBox="1"/>
          <p:nvPr/>
        </p:nvSpPr>
        <p:spPr>
          <a:xfrm>
            <a:off x="11912895" y="10641442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Libya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Feng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Jiahan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56ABFF8-AC9B-102A-B514-9F2C9923E419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Uzbekistan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Xiao Di Wen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2275557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144E2-2705-3FDD-DD1F-5C012C7A0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029322-F1C8-BC22-5266-07A3BE98450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1B5BB67-940C-A589-FD67-19E9E9AB501C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Montenegro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Edwin Shao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923B34B4-9DDE-5346-0092-43D88F258776}"/>
              </a:ext>
            </a:extLst>
          </p:cNvPr>
          <p:cNvSpPr txBox="1"/>
          <p:nvPr/>
        </p:nvSpPr>
        <p:spPr>
          <a:xfrm>
            <a:off x="11912895" y="10641442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Marshall Island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Yunzheng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7563464E-591E-4CA8-6B2F-56A5B0D12730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Cameroon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Zhao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Ruoxuan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1176789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2FDE3-2B71-E4F4-5F4A-CC7A6A6B5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BA1E998-B581-3BDC-15AF-F2E67AE84C11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A532A-9E97-6358-59DC-125F5D7BC35B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4003321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CF140E-8D0B-E52C-F9E6-EEE660431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2B59031-36FF-5573-721C-141566C6EE4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86F3A4F-44EB-007A-392C-20CE57AC8749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Bolivia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Mu Chen Ma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350D006F-B796-D16A-C827-543ACE2AB519}"/>
              </a:ext>
            </a:extLst>
          </p:cNvPr>
          <p:cNvSpPr txBox="1"/>
          <p:nvPr/>
        </p:nvSpPr>
        <p:spPr>
          <a:xfrm>
            <a:off x="11912895" y="10641442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Somalia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Nho</a:t>
            </a: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Gayoung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C39A7E9-1D35-ED8B-7377-5434B30DA72E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France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Kelly Ann Young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American School (Pudong)</a:t>
            </a:r>
          </a:p>
        </p:txBody>
      </p:sp>
    </p:spTree>
    <p:extLst>
      <p:ext uri="{BB962C8B-B14F-4D97-AF65-F5344CB8AC3E}">
        <p14:creationId xmlns:p14="http://schemas.microsoft.com/office/powerpoint/2010/main" val="910096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B9FFB-C9A3-A726-B4A8-C2A712DED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916BC27-1D41-E53D-B5F6-3F2E9951A7E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55BB4E-AC91-335D-229C-4A806AC19208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5545400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4FD23-5101-6FFC-AA35-B0CBB84BC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9BD2DC2-95E0-9227-F8F8-E40CDAE8E1D0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699716F-BCB9-32BD-7660-C1BAFCD4FD43}"/>
              </a:ext>
            </a:extLst>
          </p:cNvPr>
          <p:cNvSpPr txBox="1"/>
          <p:nvPr/>
        </p:nvSpPr>
        <p:spPr>
          <a:xfrm>
            <a:off x="6419850" y="6781800"/>
            <a:ext cx="30022799" cy="4455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Germany</a:t>
            </a:r>
            <a:b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</a:br>
            <a:r>
              <a:rPr lang="en-US" sz="10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Yiran</a:t>
            </a: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Felina Fu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30546652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6896-16F2-3E21-0866-B21BF7856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A0DB062-8466-B814-F028-E24E0322FB9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D1158-B5CC-8FC0-4F6A-BBB2BCC5D8BE}"/>
              </a:ext>
            </a:extLst>
          </p:cNvPr>
          <p:cNvSpPr txBox="1"/>
          <p:nvPr/>
        </p:nvSpPr>
        <p:spPr>
          <a:xfrm>
            <a:off x="9585472" y="7118379"/>
            <a:ext cx="23691555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UNHRC</a:t>
            </a:r>
          </a:p>
        </p:txBody>
      </p:sp>
    </p:spTree>
    <p:extLst>
      <p:ext uri="{BB962C8B-B14F-4D97-AF65-F5344CB8AC3E}">
        <p14:creationId xmlns:p14="http://schemas.microsoft.com/office/powerpoint/2010/main" val="22437417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1E838-EBB6-73FA-9FD9-BB2D00975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44CC9CA-DD93-50F3-FD95-010F2A525593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0381F4-A33E-F63E-7235-64A2BEC7FAF5}"/>
              </a:ext>
            </a:extLst>
          </p:cNvPr>
          <p:cNvSpPr txBox="1"/>
          <p:nvPr/>
        </p:nvSpPr>
        <p:spPr>
          <a:xfrm>
            <a:off x="9585472" y="7118379"/>
            <a:ext cx="23691555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African Union</a:t>
            </a:r>
          </a:p>
        </p:txBody>
      </p:sp>
    </p:spTree>
    <p:extLst>
      <p:ext uri="{BB962C8B-B14F-4D97-AF65-F5344CB8AC3E}">
        <p14:creationId xmlns:p14="http://schemas.microsoft.com/office/powerpoint/2010/main" val="14733884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D9261-1142-376D-C8F7-EFA2DD210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2BB3571-FBC8-0C7D-4EEF-444B313CFE01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3F78F8-8372-1573-08F4-3915AA5DE16A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686887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F5E0AB-1890-4521-5FC3-77B962308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F76C98-83CD-81F7-35A8-8056E403644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2E62C61-7874-0788-7F0C-689C464EC550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Delegate Awards</a:t>
            </a:r>
          </a:p>
        </p:txBody>
      </p:sp>
    </p:spTree>
    <p:extLst>
      <p:ext uri="{BB962C8B-B14F-4D97-AF65-F5344CB8AC3E}">
        <p14:creationId xmlns:p14="http://schemas.microsoft.com/office/powerpoint/2010/main" val="476912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3E64B1-F606-F83C-03CF-617935FFB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69EF6F-85D8-3ACE-CEE6-E0ACD7045E1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4993783-D204-E2DB-95F5-4F4084C92DE8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Algeria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Linze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Hailiang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Foreign Language High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AE19CCB0-C0D2-BDE8-3268-19D951A9D822}"/>
              </a:ext>
            </a:extLst>
          </p:cNvPr>
          <p:cNvSpPr txBox="1"/>
          <p:nvPr/>
        </p:nvSpPr>
        <p:spPr>
          <a:xfrm>
            <a:off x="1281684" y="10663628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Chad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Qianhan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International Department of Ruian High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2FC7030C-161E-B35F-E1B8-D71C11DB054D}"/>
              </a:ext>
            </a:extLst>
          </p:cNvPr>
          <p:cNvSpPr txBox="1"/>
          <p:nvPr/>
        </p:nvSpPr>
        <p:spPr>
          <a:xfrm>
            <a:off x="22577517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Cameroon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Sun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Enzhe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International Department of Ruian High School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B340C3-AA78-DCC4-0B79-3E85995F6F60}"/>
              </a:ext>
            </a:extLst>
          </p:cNvPr>
          <p:cNvSpPr txBox="1"/>
          <p:nvPr/>
        </p:nvSpPr>
        <p:spPr>
          <a:xfrm>
            <a:off x="22577517" y="10663628"/>
            <a:ext cx="19036709" cy="4390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Eritrea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Qiaoxi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Shenzhen School of Northeast Normal University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Affiliated High School</a:t>
            </a:r>
          </a:p>
        </p:txBody>
      </p:sp>
    </p:spTree>
    <p:extLst>
      <p:ext uri="{BB962C8B-B14F-4D97-AF65-F5344CB8AC3E}">
        <p14:creationId xmlns:p14="http://schemas.microsoft.com/office/powerpoint/2010/main" val="36406634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48869-ADFB-B6A7-5C97-21D39EA2F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5DA05E-1BE1-ACC5-F5CC-DA1376E8056D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B36822E-7DA5-4F99-ED10-BF85C71A5A4F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Eswatini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Deng Hao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International Department of Ruian High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FA621E76-17DB-DDCB-EFDD-3D3BE772E101}"/>
              </a:ext>
            </a:extLst>
          </p:cNvPr>
          <p:cNvSpPr txBox="1"/>
          <p:nvPr/>
        </p:nvSpPr>
        <p:spPr>
          <a:xfrm>
            <a:off x="11912895" y="10663628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Madagascar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Yuesi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Liaoyuan Private Bilingual High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C87D5B3-449A-775A-78A3-E79C616125A2}"/>
              </a:ext>
            </a:extLst>
          </p:cNvPr>
          <p:cNvSpPr txBox="1"/>
          <p:nvPr/>
        </p:nvSpPr>
        <p:spPr>
          <a:xfrm>
            <a:off x="22577517" y="4908883"/>
            <a:ext cx="19036709" cy="4390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Lesotho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Zeng Yinghua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Shenzhen School of Northeast Normal University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Affiliated High School</a:t>
            </a:r>
          </a:p>
        </p:txBody>
      </p:sp>
    </p:spTree>
    <p:extLst>
      <p:ext uri="{BB962C8B-B14F-4D97-AF65-F5344CB8AC3E}">
        <p14:creationId xmlns:p14="http://schemas.microsoft.com/office/powerpoint/2010/main" val="42594427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F6843-097C-8521-B7B5-F5034FD99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1E9353B-EAC2-97CD-D736-4991EF7A0A5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64FACB-9236-2F88-F3EA-29E7DFF1A4D8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3225559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55F0C-1A04-2B53-6A39-608E6FC2E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834E15C-E561-B7C3-B112-EDEB156268FC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89A5BC6-E2C8-98A8-18B4-0B7E5AD96D87}"/>
              </a:ext>
            </a:extLst>
          </p:cNvPr>
          <p:cNvSpPr txBox="1"/>
          <p:nvPr/>
        </p:nvSpPr>
        <p:spPr>
          <a:xfrm>
            <a:off x="1248274" y="7391400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Ethiopia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Kim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Kanghyun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010E5037-3894-077D-243A-689C2DC529A0}"/>
              </a:ext>
            </a:extLst>
          </p:cNvPr>
          <p:cNvSpPr txBox="1"/>
          <p:nvPr/>
        </p:nvSpPr>
        <p:spPr>
          <a:xfrm>
            <a:off x="22577519" y="7369214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Liberia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Xiaohan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Liaoyuan Private Bilingual High School</a:t>
            </a:r>
          </a:p>
        </p:txBody>
      </p:sp>
    </p:spTree>
    <p:extLst>
      <p:ext uri="{BB962C8B-B14F-4D97-AF65-F5344CB8AC3E}">
        <p14:creationId xmlns:p14="http://schemas.microsoft.com/office/powerpoint/2010/main" val="12666626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829E0-D387-02EC-88D5-861B7BEE3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40D53A1-95B0-A9E1-0E3F-522874770F59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22257D-9E77-02B8-5B7E-EA2208D2F7EE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41526935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A1B7B-906A-C688-D24A-15F920A42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7BCB93F-9263-5465-09A7-685B6490DB06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D937025-B42F-BD7A-9EA8-A29AC47C26E1}"/>
              </a:ext>
            </a:extLst>
          </p:cNvPr>
          <p:cNvSpPr txBox="1"/>
          <p:nvPr/>
        </p:nvSpPr>
        <p:spPr>
          <a:xfrm>
            <a:off x="6419850" y="6781800"/>
            <a:ext cx="30022799" cy="4455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Egypt</a:t>
            </a:r>
            <a:b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</a:b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Xiong Yu Albert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Tsinghua International School</a:t>
            </a:r>
          </a:p>
        </p:txBody>
      </p:sp>
    </p:spTree>
    <p:extLst>
      <p:ext uri="{BB962C8B-B14F-4D97-AF65-F5344CB8AC3E}">
        <p14:creationId xmlns:p14="http://schemas.microsoft.com/office/powerpoint/2010/main" val="36826349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D38B2-1663-F0B0-30BE-0F40F4FBF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F69B828-64DD-220D-8AE8-4E873FC73A83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0FC9E-C101-189F-AD44-2B9C40DBD861}"/>
              </a:ext>
            </a:extLst>
          </p:cNvPr>
          <p:cNvSpPr txBox="1"/>
          <p:nvPr/>
        </p:nvSpPr>
        <p:spPr>
          <a:xfrm>
            <a:off x="9585472" y="7118379"/>
            <a:ext cx="23691555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African Union</a:t>
            </a:r>
          </a:p>
        </p:txBody>
      </p:sp>
    </p:spTree>
    <p:extLst>
      <p:ext uri="{BB962C8B-B14F-4D97-AF65-F5344CB8AC3E}">
        <p14:creationId xmlns:p14="http://schemas.microsoft.com/office/powerpoint/2010/main" val="33190549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ECE0-41A3-1FCF-310A-5231EDE3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4368B1-64D1-CA4B-442D-3E417C2BCE9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41A9D-280C-37B1-31B2-37292673DAB6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DISEC</a:t>
            </a:r>
          </a:p>
        </p:txBody>
      </p:sp>
    </p:spTree>
    <p:extLst>
      <p:ext uri="{BB962C8B-B14F-4D97-AF65-F5344CB8AC3E}">
        <p14:creationId xmlns:p14="http://schemas.microsoft.com/office/powerpoint/2010/main" val="4094509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DFD4F-83FF-D9EF-BC37-474CAA4A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8612E4A-8F1E-70AF-B17A-B26EEE86F3F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12278-067D-C678-11B3-A6B999F8D4F4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1301213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AB213-ED26-FFBC-7D85-BF6740169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50967BB-0155-7572-D228-E11FBB493D9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69E3AA8-AC13-FEBB-5A2E-BD8D43012609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Japan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Xinyuan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Shenghuazizhu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Bilingual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FF1B54C-1B81-7BD0-3E8D-53A3D06AD11B}"/>
              </a:ext>
            </a:extLst>
          </p:cNvPr>
          <p:cNvSpPr txBox="1"/>
          <p:nvPr/>
        </p:nvSpPr>
        <p:spPr>
          <a:xfrm>
            <a:off x="1248276" y="1079729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States of America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Zhou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Zhenghang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CWA Changshu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25AFEE6D-9D6E-69CF-FCFC-023D3C30AE70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Kingdom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Pei Yiming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WLSA Shanghai Academy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B56AF19E-42F4-F0AA-7F89-719475CF4C4D}"/>
              </a:ext>
            </a:extLst>
          </p:cNvPr>
          <p:cNvSpPr txBox="1"/>
          <p:nvPr/>
        </p:nvSpPr>
        <p:spPr>
          <a:xfrm>
            <a:off x="22511343" y="1079729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Mexico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Shiran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 Beanstalk Bilingual School </a:t>
            </a: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Haidian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Academy</a:t>
            </a:r>
          </a:p>
        </p:txBody>
      </p:sp>
    </p:spTree>
    <p:extLst>
      <p:ext uri="{BB962C8B-B14F-4D97-AF65-F5344CB8AC3E}">
        <p14:creationId xmlns:p14="http://schemas.microsoft.com/office/powerpoint/2010/main" val="1045819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ECE0-41A3-1FCF-310A-5231EDE3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4368B1-64D1-CA4B-442D-3E417C2BCE9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41A9D-280C-37B1-31B2-37292673DAB6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Ad Hoc</a:t>
            </a:r>
          </a:p>
        </p:txBody>
      </p:sp>
    </p:spTree>
    <p:extLst>
      <p:ext uri="{BB962C8B-B14F-4D97-AF65-F5344CB8AC3E}">
        <p14:creationId xmlns:p14="http://schemas.microsoft.com/office/powerpoint/2010/main" val="29794437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19B36-3E82-74AC-D692-3C5EB6567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B211765-58C0-4FA6-FF19-3C6E1A229AC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4320357-44D2-08EF-90C7-2F3CDFFED5A5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Austria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Gao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Zhilan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Wycombe Abbey Hangzhou/WAISHZ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55CFEF74-4483-71C4-9813-EB626B14C4BA}"/>
              </a:ext>
            </a:extLst>
          </p:cNvPr>
          <p:cNvSpPr txBox="1"/>
          <p:nvPr/>
        </p:nvSpPr>
        <p:spPr>
          <a:xfrm>
            <a:off x="1248276" y="1079729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Australia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Wei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Haoyun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British International School Shanghai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029AF375-62F8-E6F2-8727-8EB78D64DC90}"/>
              </a:ext>
            </a:extLst>
          </p:cNvPr>
          <p:cNvSpPr txBox="1"/>
          <p:nvPr/>
        </p:nvSpPr>
        <p:spPr>
          <a:xfrm>
            <a:off x="22577517" y="4908883"/>
            <a:ext cx="19036709" cy="4390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Serbia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Huiyu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Shenzhen School of Northeast Normal University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Affiliated High School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CA30AE0-7BC0-06EE-35E5-9C4B09DDA9C0}"/>
              </a:ext>
            </a:extLst>
          </p:cNvPr>
          <p:cNvSpPr txBox="1"/>
          <p:nvPr/>
        </p:nvSpPr>
        <p:spPr>
          <a:xfrm>
            <a:off x="22511343" y="1079729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Thailand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He Siyi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CWA Changshu</a:t>
            </a:r>
          </a:p>
        </p:txBody>
      </p:sp>
    </p:spTree>
    <p:extLst>
      <p:ext uri="{BB962C8B-B14F-4D97-AF65-F5344CB8AC3E}">
        <p14:creationId xmlns:p14="http://schemas.microsoft.com/office/powerpoint/2010/main" val="806735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E9920-798A-72F2-BE23-FBCBD091E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2EB5495-93A6-9031-9795-0EFEDD29C970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9676635-1458-B307-A343-4BE0D85B6F62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Nepal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Mingxi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Kang Chiao International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0664F29-17CF-ACC8-1B5A-A03020605A4B}"/>
              </a:ext>
            </a:extLst>
          </p:cNvPr>
          <p:cNvSpPr txBox="1"/>
          <p:nvPr/>
        </p:nvSpPr>
        <p:spPr>
          <a:xfrm>
            <a:off x="11912895" y="10695095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Luxembourg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Yiting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HD SHANGHAI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6C46F8D-9F4B-84FE-BF6D-E87DFBA9F49E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Netherlands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Shaoyuan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Hailiang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Foreign Language High School</a:t>
            </a:r>
          </a:p>
        </p:txBody>
      </p:sp>
    </p:spTree>
    <p:extLst>
      <p:ext uri="{BB962C8B-B14F-4D97-AF65-F5344CB8AC3E}">
        <p14:creationId xmlns:p14="http://schemas.microsoft.com/office/powerpoint/2010/main" val="34915601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EE50-3FD4-413F-56D6-B13BDACE0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25614CE-406D-4DDD-3DAB-C74BDBCDB4B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292EA-C147-C309-8A7E-9D94E62B6F58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23504174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2DFA8-A943-3692-6CE4-FA4F2F9BB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1C34516-A673-AE52-36BB-7F7FE98BC61B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ADD688E-0E8F-A732-0927-AC4A45E6011E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Ireland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Jennifer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Yujia</a:t>
            </a: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Wang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373F8298-C2A6-DC42-DBD7-9EC0FDD96806}"/>
              </a:ext>
            </a:extLst>
          </p:cNvPr>
          <p:cNvSpPr txBox="1"/>
          <p:nvPr/>
        </p:nvSpPr>
        <p:spPr>
          <a:xfrm>
            <a:off x="1248276" y="10797297"/>
            <a:ext cx="19036709" cy="4390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Philipines</a:t>
            </a:r>
            <a:endParaRPr lang="en-US" altLang="zh-CN" sz="11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Sinuo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Shenzhen School of Northeast Normal University</a:t>
            </a:r>
          </a:p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Affiliated High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DF72CF0F-32CD-6005-60C4-5B043B50448D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Uruguay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Lai Xinyang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Guangzhou Foreign Language School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ACCDA5B9-D28C-162A-A921-4F7E6454F80A}"/>
              </a:ext>
            </a:extLst>
          </p:cNvPr>
          <p:cNvSpPr txBox="1"/>
          <p:nvPr/>
        </p:nvSpPr>
        <p:spPr>
          <a:xfrm>
            <a:off x="22511343" y="1079729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Armenia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Margherita Nian Ge Liao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Ningbo British International School</a:t>
            </a:r>
          </a:p>
        </p:txBody>
      </p:sp>
    </p:spTree>
    <p:extLst>
      <p:ext uri="{BB962C8B-B14F-4D97-AF65-F5344CB8AC3E}">
        <p14:creationId xmlns:p14="http://schemas.microsoft.com/office/powerpoint/2010/main" val="9273372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EA66B-F010-AAC8-FF42-DE542B253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7C65EB7-8B24-E34C-75EC-CA29812F77D0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5ADDAF3-951B-E0B8-2ECB-00B229721235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Liberia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Yuanyue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Guangzhou Foreign Language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035AA4DD-3627-1D22-7C01-5F5A0951E882}"/>
              </a:ext>
            </a:extLst>
          </p:cNvPr>
          <p:cNvSpPr txBox="1"/>
          <p:nvPr/>
        </p:nvSpPr>
        <p:spPr>
          <a:xfrm>
            <a:off x="12134850" y="1066321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Slovenia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Hongru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Liaoyuan Private Bilingual High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1DA24218-B861-81C3-8985-DFC2FD7E34EF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Xilan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Guangzhou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26742027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7EE0E-7FDB-4720-04CB-695C9220D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CE8F86-3C33-EBA2-E3BC-FE7813A3535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21B26-13BC-924C-34E9-7EC72CFECCE4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1465002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8EE7-5240-174F-C0A2-0A449D482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96FC8DB-CF66-F599-E6A0-06D35399398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EBB1D8E-EDE3-B25F-0703-86280413AE1B}"/>
              </a:ext>
            </a:extLst>
          </p:cNvPr>
          <p:cNvSpPr txBox="1"/>
          <p:nvPr/>
        </p:nvSpPr>
        <p:spPr>
          <a:xfrm>
            <a:off x="11912895" y="7282078"/>
            <a:ext cx="19036709" cy="4485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Italy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Jolene Lyn Zhu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5764199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A37A29-AF1F-08E7-186A-06351847B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4A9E32F-A150-76A1-3724-B77DCA3A3493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3FE0D5-8A1A-6408-D915-F23A9A5D8066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DISEC</a:t>
            </a:r>
          </a:p>
        </p:txBody>
      </p:sp>
    </p:spTree>
    <p:extLst>
      <p:ext uri="{BB962C8B-B14F-4D97-AF65-F5344CB8AC3E}">
        <p14:creationId xmlns:p14="http://schemas.microsoft.com/office/powerpoint/2010/main" val="14606545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ECE0-41A3-1FCF-310A-5231EDE3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4368B1-64D1-CA4B-442D-3E417C2BCE9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41A9D-280C-37B1-31B2-37292673DAB6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UNESCO</a:t>
            </a:r>
          </a:p>
        </p:txBody>
      </p:sp>
    </p:spTree>
    <p:extLst>
      <p:ext uri="{BB962C8B-B14F-4D97-AF65-F5344CB8AC3E}">
        <p14:creationId xmlns:p14="http://schemas.microsoft.com/office/powerpoint/2010/main" val="16919349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DFD4F-83FF-D9EF-BC37-474CAA4A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8612E4A-8F1E-70AF-B17A-B26EEE86F3F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12278-067D-C678-11B3-A6B999F8D4F4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383381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DFD4F-83FF-D9EF-BC37-474CAA4A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8612E4A-8F1E-70AF-B17A-B26EEE86F3F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12278-067D-C678-11B3-A6B999F8D4F4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9844548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EA66B-F010-AAC8-FF42-DE542B253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7C65EB7-8B24-E34C-75EC-CA29812F77D0}"/>
              </a:ext>
            </a:extLst>
          </p:cNvPr>
          <p:cNvSpPr/>
          <p:nvPr/>
        </p:nvSpPr>
        <p:spPr>
          <a:xfrm>
            <a:off x="-828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657F92-92AE-FAC8-8573-BB2CBC62AB5F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Vietnam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Jiahe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CWA Changshu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C50ED2F1-7C31-55E5-045B-1BF08E07B1CD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Tao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Zeyi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5BAC64AA-585C-FABD-AB58-3490248A3E57}"/>
              </a:ext>
            </a:extLst>
          </p:cNvPr>
          <p:cNvSpPr txBox="1"/>
          <p:nvPr/>
        </p:nvSpPr>
        <p:spPr>
          <a:xfrm>
            <a:off x="11912067" y="10791347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Belize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Shuhan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Nanjing Foreign Language School-British Columbia Academy</a:t>
            </a:r>
          </a:p>
        </p:txBody>
      </p:sp>
    </p:spTree>
    <p:extLst>
      <p:ext uri="{BB962C8B-B14F-4D97-AF65-F5344CB8AC3E}">
        <p14:creationId xmlns:p14="http://schemas.microsoft.com/office/powerpoint/2010/main" val="41267164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AB213-ED26-FFBC-7D85-BF6740169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50967BB-0155-7572-D228-E11FBB493D9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B56AF19E-42F4-F0AA-7F89-719475CF4C4D}"/>
              </a:ext>
            </a:extLst>
          </p:cNvPr>
          <p:cNvSpPr txBox="1"/>
          <p:nvPr/>
        </p:nvSpPr>
        <p:spPr>
          <a:xfrm>
            <a:off x="11912895" y="10641442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Iceland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Yanzhe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EEAAC-6D0E-5E46-D788-5BCE90B1A70D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Myanmar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Yiqin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Suzhou Foreign Language School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6EEDC538-616A-3C8E-EE09-CB830E75D66A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Azerbaijan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Wei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Xuyang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School-British Columbia Academy</a:t>
            </a:r>
          </a:p>
        </p:txBody>
      </p:sp>
    </p:spTree>
    <p:extLst>
      <p:ext uri="{BB962C8B-B14F-4D97-AF65-F5344CB8AC3E}">
        <p14:creationId xmlns:p14="http://schemas.microsoft.com/office/powerpoint/2010/main" val="17158813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19B36-3E82-74AC-D692-3C5EB6567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B211765-58C0-4FA6-FF19-3C6E1A229AC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55CFEF74-4483-71C4-9813-EB626B14C4BA}"/>
              </a:ext>
            </a:extLst>
          </p:cNvPr>
          <p:cNvSpPr txBox="1"/>
          <p:nvPr/>
        </p:nvSpPr>
        <p:spPr>
          <a:xfrm>
            <a:off x="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Slovakia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Tongrong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Guanghua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029AF375-62F8-E6F2-8727-8EB78D64DC90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Bolivia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Jiayi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School-British Columbia Academy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DCA30AE0-7BC0-06EE-35E5-9C4B09DDA9C0}"/>
              </a:ext>
            </a:extLst>
          </p:cNvPr>
          <p:cNvSpPr txBox="1"/>
          <p:nvPr/>
        </p:nvSpPr>
        <p:spPr>
          <a:xfrm>
            <a:off x="11912895" y="10641442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States of America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Yuanxi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Guangzhou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6290717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EE50-3FD4-413F-56D6-B13BDACE0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25614CE-406D-4DDD-3DAB-C74BDBCDB4B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292EA-C147-C309-8A7E-9D94E62B6F58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412345413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7CDD1-99E9-AB34-A149-4D5E9DE19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E2BD890-83E4-068B-32F9-CFAC606094F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80C3B0B-E2D3-E990-5B77-664E26DA62C2}"/>
              </a:ext>
            </a:extLst>
          </p:cNvPr>
          <p:cNvSpPr txBox="1"/>
          <p:nvPr/>
        </p:nvSpPr>
        <p:spPr>
          <a:xfrm>
            <a:off x="1314450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Ukraine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Ziqian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The High School Attached to Dalian University of Technology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BBCD97F5-DDA7-30C1-F168-F3B694136991}"/>
              </a:ext>
            </a:extLst>
          </p:cNvPr>
          <p:cNvSpPr txBox="1"/>
          <p:nvPr/>
        </p:nvSpPr>
        <p:spPr>
          <a:xfrm>
            <a:off x="11912895" y="10641442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Russian Federation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Cai Qi Yu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American School (Pudong)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4162D63-7A31-9151-3362-55C2BDF88678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Italy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Ziyu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</a:t>
            </a:r>
          </a:p>
        </p:txBody>
      </p:sp>
    </p:spTree>
    <p:extLst>
      <p:ext uri="{BB962C8B-B14F-4D97-AF65-F5344CB8AC3E}">
        <p14:creationId xmlns:p14="http://schemas.microsoft.com/office/powerpoint/2010/main" val="7403450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62096-B1FF-A57D-F129-EB4FCAA8A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2F7A0A8-25F8-BDD5-D382-F883A2D0017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2444457-88C2-C835-9CD3-C12BE0BA357D}"/>
              </a:ext>
            </a:extLst>
          </p:cNvPr>
          <p:cNvSpPr txBox="1"/>
          <p:nvPr/>
        </p:nvSpPr>
        <p:spPr>
          <a:xfrm>
            <a:off x="1248275" y="6658721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Iran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Lee, Kun-Fu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Suzhou Foreign Language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87BA670D-C675-5258-01C8-7AEB15AE7B60}"/>
              </a:ext>
            </a:extLst>
          </p:cNvPr>
          <p:cNvSpPr txBox="1"/>
          <p:nvPr/>
        </p:nvSpPr>
        <p:spPr>
          <a:xfrm>
            <a:off x="22055387" y="6676010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Cuba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Chenchen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</a:t>
            </a: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Pinghe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Private School </a:t>
            </a:r>
          </a:p>
        </p:txBody>
      </p:sp>
    </p:spTree>
    <p:extLst>
      <p:ext uri="{BB962C8B-B14F-4D97-AF65-F5344CB8AC3E}">
        <p14:creationId xmlns:p14="http://schemas.microsoft.com/office/powerpoint/2010/main" val="5046207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7EE0E-7FDB-4720-04CB-695C9220D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CE8F86-3C33-EBA2-E3BC-FE7813A3535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21B26-13BC-924C-34E9-7EC72CFECCE4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4511215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18EE7-5240-174F-C0A2-0A449D482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96FC8DB-CF66-F599-E6A0-06D35399398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EBB1D8E-EDE3-B25F-0703-86280413AE1B}"/>
              </a:ext>
            </a:extLst>
          </p:cNvPr>
          <p:cNvSpPr txBox="1"/>
          <p:nvPr/>
        </p:nvSpPr>
        <p:spPr>
          <a:xfrm>
            <a:off x="11912895" y="7282078"/>
            <a:ext cx="19036709" cy="4485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Chile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Lu Yuxuan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Pudong Foreign Languages School</a:t>
            </a:r>
          </a:p>
        </p:txBody>
      </p:sp>
    </p:spTree>
    <p:extLst>
      <p:ext uri="{BB962C8B-B14F-4D97-AF65-F5344CB8AC3E}">
        <p14:creationId xmlns:p14="http://schemas.microsoft.com/office/powerpoint/2010/main" val="8813243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1B5A9-27B5-D866-C443-FE14CB88A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0D36F64-4FE2-A358-1EF4-AC0182BF5FE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C6DAA7-5A2D-3876-4BC5-A3D0A53CB9E4}"/>
              </a:ext>
            </a:extLst>
          </p:cNvPr>
          <p:cNvSpPr txBox="1"/>
          <p:nvPr/>
        </p:nvSpPr>
        <p:spPr>
          <a:xfrm>
            <a:off x="11912896" y="7187750"/>
            <a:ext cx="19036709" cy="254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UNESCO</a:t>
            </a:r>
          </a:p>
        </p:txBody>
      </p:sp>
    </p:spTree>
    <p:extLst>
      <p:ext uri="{BB962C8B-B14F-4D97-AF65-F5344CB8AC3E}">
        <p14:creationId xmlns:p14="http://schemas.microsoft.com/office/powerpoint/2010/main" val="15129870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DC674-B1CC-CD77-BE81-B23EFCE74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9A2495B-ACDD-22D7-B0F0-85CC5AEE5498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55AF1D-621B-1DFF-C473-CF47E1E51F95}"/>
              </a:ext>
            </a:extLst>
          </p:cNvPr>
          <p:cNvSpPr txBox="1"/>
          <p:nvPr/>
        </p:nvSpPr>
        <p:spPr>
          <a:xfrm>
            <a:off x="6707261" y="7118379"/>
            <a:ext cx="29447977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SOCHUM</a:t>
            </a:r>
          </a:p>
        </p:txBody>
      </p:sp>
    </p:spTree>
    <p:extLst>
      <p:ext uri="{BB962C8B-B14F-4D97-AF65-F5344CB8AC3E}">
        <p14:creationId xmlns:p14="http://schemas.microsoft.com/office/powerpoint/2010/main" val="3702515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DC6BC-1331-4E35-BE14-50C0071BC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EECCFDC-3ED7-D909-BBFA-507A0DD21427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D20CD3C4-F381-6B26-390C-5AC9821FCAD0}"/>
              </a:ext>
            </a:extLst>
          </p:cNvPr>
          <p:cNvSpPr txBox="1"/>
          <p:nvPr/>
        </p:nvSpPr>
        <p:spPr>
          <a:xfrm>
            <a:off x="628650" y="7010400"/>
            <a:ext cx="19036709" cy="3711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Hermann Bondi</a:t>
            </a:r>
          </a:p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Aleksa Spasojevic</a:t>
            </a:r>
          </a:p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2288B0-955F-1791-276F-16D3B5D6D0F3}"/>
              </a:ext>
            </a:extLst>
          </p:cNvPr>
          <p:cNvSpPr txBox="1"/>
          <p:nvPr/>
        </p:nvSpPr>
        <p:spPr>
          <a:xfrm>
            <a:off x="22193250" y="7010400"/>
            <a:ext cx="19036709" cy="3711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Senator Barry Goldwater</a:t>
            </a:r>
          </a:p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Zhehan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100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7833303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C761B-20F6-AD1D-380C-C3A5E912F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91B9F6F-A816-40DC-472B-E76918755151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BF5CC-9AC1-77BF-F150-9D72225C29E9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46483194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3DD26-B1BD-C5B6-79CF-5E0EE4435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D4299A6-3D44-0C7E-F409-AB5FFEBB139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A7F243E-A7CA-C0B6-3670-A084BAFD3EED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Ethiopia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Yinjie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International School of Nanshan Shenzhen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01E96873-0BAC-003E-3A26-EA8210B5EDFD}"/>
              </a:ext>
            </a:extLst>
          </p:cNvPr>
          <p:cNvSpPr txBox="1"/>
          <p:nvPr/>
        </p:nvSpPr>
        <p:spPr>
          <a:xfrm>
            <a:off x="1281684" y="10663628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Zimbabwe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Xihe</a:t>
            </a: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Ding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C4F1586F-6565-FC62-163B-DA68E9E304B0}"/>
              </a:ext>
            </a:extLst>
          </p:cNvPr>
          <p:cNvSpPr txBox="1"/>
          <p:nvPr/>
        </p:nvSpPr>
        <p:spPr>
          <a:xfrm>
            <a:off x="22577517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Estonia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Raphael Li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Tsinghua International School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48B670-1491-F660-3ACB-F67BA0FCA1F5}"/>
              </a:ext>
            </a:extLst>
          </p:cNvPr>
          <p:cNvSpPr txBox="1"/>
          <p:nvPr/>
        </p:nvSpPr>
        <p:spPr>
          <a:xfrm>
            <a:off x="23031450" y="1022960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Argentina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Yutong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The British School of Beijing, </a:t>
            </a: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ShunYi</a:t>
            </a:r>
            <a:endParaRPr lang="en-US" sz="48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2011592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992DE-ED6C-B6B4-53E2-99E43EEA9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5302B72-8F38-396D-EBD7-B504018C7431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9DCDF48-E7DA-D71E-E0D2-7149C5F04A91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Greece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Xinle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</a:t>
            </a: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Pinghe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Private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1A5BA735-597D-EC53-B945-619AF12D7550}"/>
              </a:ext>
            </a:extLst>
          </p:cNvPr>
          <p:cNvSpPr txBox="1"/>
          <p:nvPr/>
        </p:nvSpPr>
        <p:spPr>
          <a:xfrm>
            <a:off x="1281684" y="10663628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Ireland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Yuan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Yeming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439400FC-C869-C35D-9ED8-3D55D3E62C1C}"/>
              </a:ext>
            </a:extLst>
          </p:cNvPr>
          <p:cNvSpPr txBox="1"/>
          <p:nvPr/>
        </p:nvSpPr>
        <p:spPr>
          <a:xfrm>
            <a:off x="22577517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Philippines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Shengzhuang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No.1 Middle School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9E5278-9233-EDAF-2FEE-EDAF0173C2E5}"/>
              </a:ext>
            </a:extLst>
          </p:cNvPr>
          <p:cNvSpPr txBox="1"/>
          <p:nvPr/>
        </p:nvSpPr>
        <p:spPr>
          <a:xfrm>
            <a:off x="23031450" y="1022960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Monaco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Xu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Wanying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Koller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32925375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221A0-23DE-C4CC-E9A8-D2F227AA0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9DA2ECB-9373-9CCF-8283-292947370C8B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9222915-68F3-EDE5-2378-99E5AC29BDC0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Saudi Arabia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Season Gu Ding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2A7EE41-28F5-50E1-1EE8-3E1A85948E0A}"/>
              </a:ext>
            </a:extLst>
          </p:cNvPr>
          <p:cNvSpPr txBox="1"/>
          <p:nvPr/>
        </p:nvSpPr>
        <p:spPr>
          <a:xfrm>
            <a:off x="1281684" y="10663628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Dominican Republic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Tang Victoria Yin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Tsinghua International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5F740A29-A03D-E05F-F36D-D59444AEEC0A}"/>
              </a:ext>
            </a:extLst>
          </p:cNvPr>
          <p:cNvSpPr txBox="1"/>
          <p:nvPr/>
        </p:nvSpPr>
        <p:spPr>
          <a:xfrm>
            <a:off x="22577517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Serbia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 Eva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7B3C39-EEAF-0187-0F88-73812B7D816D}"/>
              </a:ext>
            </a:extLst>
          </p:cNvPr>
          <p:cNvSpPr txBox="1"/>
          <p:nvPr/>
        </p:nvSpPr>
        <p:spPr>
          <a:xfrm>
            <a:off x="22592556" y="10240696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Norway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Zhaolin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CWA Changshu</a:t>
            </a:r>
          </a:p>
        </p:txBody>
      </p:sp>
    </p:spTree>
    <p:extLst>
      <p:ext uri="{BB962C8B-B14F-4D97-AF65-F5344CB8AC3E}">
        <p14:creationId xmlns:p14="http://schemas.microsoft.com/office/powerpoint/2010/main" val="10708080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D67930-49AF-F870-7F1B-1BDF3669D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56A6D6F-38C0-F524-7DCD-34625C55A060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04CEF3-C126-FA7C-EE81-3C978D9A88E0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7787377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989D8-E2C3-A103-516C-9278FEDA2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99A4277-A522-3A16-01CE-BFFDB4D65616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D97277D-D95D-4758-4925-AEF9E7994709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Canada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Tang,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Jiaze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E22FC2B-FAA4-4E6E-C004-8F911EE42C4F}"/>
              </a:ext>
            </a:extLst>
          </p:cNvPr>
          <p:cNvSpPr txBox="1"/>
          <p:nvPr/>
        </p:nvSpPr>
        <p:spPr>
          <a:xfrm>
            <a:off x="11912895" y="10641442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China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Ping Guo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34951908-A969-D650-77E8-74A1EBA0C3E9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Australia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Ava Ding Sun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396081547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7C7AE-E15A-8BB2-9066-B37F26C9F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330F62F-B1C8-30ED-2E32-4321F7567989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3AC496D-1AC1-E210-C4DF-C536BC9C9F3E}"/>
              </a:ext>
            </a:extLst>
          </p:cNvPr>
          <p:cNvSpPr txBox="1"/>
          <p:nvPr/>
        </p:nvSpPr>
        <p:spPr>
          <a:xfrm>
            <a:off x="1314450" y="4908883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France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Li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Yixuan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</a:t>
            </a:r>
            <a:r>
              <a:rPr lang="en-US" sz="48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Starriver</a:t>
            </a: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Bilingual School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CF013CF7-814B-94E5-82B6-5BBCAFD1E060}"/>
              </a:ext>
            </a:extLst>
          </p:cNvPr>
          <p:cNvSpPr txBox="1"/>
          <p:nvPr/>
        </p:nvSpPr>
        <p:spPr>
          <a:xfrm>
            <a:off x="11912895" y="10251789"/>
            <a:ext cx="19036709" cy="347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Finland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Zheng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Qiyun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726B433C-CDFC-AD7C-E326-DBFDB0A6BCCB}"/>
              </a:ext>
            </a:extLst>
          </p:cNvPr>
          <p:cNvSpPr txBox="1"/>
          <p:nvPr/>
        </p:nvSpPr>
        <p:spPr>
          <a:xfrm>
            <a:off x="22577517" y="4908883"/>
            <a:ext cx="19036709" cy="349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Austria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8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Yang </a:t>
            </a:r>
            <a:r>
              <a:rPr lang="en-US" sz="8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Leyun</a:t>
            </a:r>
            <a:endParaRPr lang="en-US" sz="8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Foreign Language School Affiliated to SISU</a:t>
            </a:r>
          </a:p>
        </p:txBody>
      </p:sp>
    </p:spTree>
    <p:extLst>
      <p:ext uri="{BB962C8B-B14F-4D97-AF65-F5344CB8AC3E}">
        <p14:creationId xmlns:p14="http://schemas.microsoft.com/office/powerpoint/2010/main" val="3996353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27EA0-1842-76C7-930A-34A179E07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593B2DD-76EB-3825-E268-C47B993FC1C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C5A2FD-1D6B-A506-A6E6-B9721ADB5F12}"/>
              </a:ext>
            </a:extLst>
          </p:cNvPr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7155377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4BBE9-FD86-A24A-0FB8-BBEB18D40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3B1F772-8898-F611-0F26-8817DA59352D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F19F106-4BAF-C0CC-D54E-A68C72C04AAC}"/>
              </a:ext>
            </a:extLst>
          </p:cNvPr>
          <p:cNvSpPr txBox="1"/>
          <p:nvPr/>
        </p:nvSpPr>
        <p:spPr>
          <a:xfrm>
            <a:off x="6419850" y="6781800"/>
            <a:ext cx="30022799" cy="4455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United States of America</a:t>
            </a:r>
            <a:b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</a:b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Bella </a:t>
            </a:r>
            <a:r>
              <a:rPr lang="en-US" sz="10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Treelertkul</a:t>
            </a:r>
            <a:endParaRPr lang="en-US" sz="10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145089183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B5FAA3-9945-4503-30BB-A6A695A23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470AAFD-E228-15D9-732F-1B43BD2E521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D4ECD-F0ED-860D-285E-81F8A6436756}"/>
              </a:ext>
            </a:extLst>
          </p:cNvPr>
          <p:cNvSpPr txBox="1"/>
          <p:nvPr/>
        </p:nvSpPr>
        <p:spPr>
          <a:xfrm>
            <a:off x="6707261" y="7118379"/>
            <a:ext cx="29447977" cy="24536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SOCHUM</a:t>
            </a:r>
          </a:p>
        </p:txBody>
      </p:sp>
    </p:spTree>
    <p:extLst>
      <p:ext uri="{BB962C8B-B14F-4D97-AF65-F5344CB8AC3E}">
        <p14:creationId xmlns:p14="http://schemas.microsoft.com/office/powerpoint/2010/main" val="1377675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9EE50-3FD4-413F-56D6-B13BDACE0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25614CE-406D-4DDD-3DAB-C74BDBCDB4B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292EA-C147-C309-8A7E-9D94E62B6F58}"/>
              </a:ext>
            </a:extLst>
          </p:cNvPr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48596628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912896" y="7187750"/>
            <a:ext cx="19036709" cy="235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70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COPUOS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7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Verbal Commendation</a:t>
            </a:r>
            <a:endParaRPr lang="en-US" sz="14000" b="1" spc="13" dirty="0">
              <a:solidFill>
                <a:srgbClr val="000000"/>
              </a:solidFill>
              <a:latin typeface="Arca Majora 3 Bold" panose="00000800000000000000"/>
              <a:ea typeface="Arca Majora 3 Bold" panose="00000800000000000000"/>
              <a:cs typeface="Arca Majora 3 Bold" panose="00000800000000000000"/>
              <a:sym typeface="Arca Majora 3 Bold" panose="00000800000000000000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14450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Sri Lanka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Yin Ruoqing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Jinan Chonghua School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1248276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Romania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Zhou Yunyu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 CWA Changshu</a:t>
            </a:r>
          </a:p>
        </p:txBody>
      </p:sp>
      <p:sp>
        <p:nvSpPr>
          <p:cNvPr id="10" name="TextBox 3"/>
          <p:cNvSpPr txBox="1"/>
          <p:nvPr/>
        </p:nvSpPr>
        <p:spPr>
          <a:xfrm>
            <a:off x="22577517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Russian Federation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Bian Yuyou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Nanjing Foreign Language School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22511343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Nicaragua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IEONG CORY HOI YIP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Pui Ching Middle School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314450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Brazil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Taeyun Kang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High School International Division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1248276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Lebanon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WONG CHI HANG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Pui Ching Middle School</a:t>
            </a:r>
          </a:p>
        </p:txBody>
      </p:sp>
      <p:sp>
        <p:nvSpPr>
          <p:cNvPr id="10" name="TextBox 3"/>
          <p:cNvSpPr txBox="1"/>
          <p:nvPr/>
        </p:nvSpPr>
        <p:spPr>
          <a:xfrm>
            <a:off x="22577517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Algeria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Jiang Dongshuo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Henan Experimental High School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22511343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China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Wang Xiyuan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Foreign Language School Affiliated to SISU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314450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Iran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Shen Lingrui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 </a:t>
            </a: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Guanghua Cambridge International School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12134850" y="1066321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Czech Republic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Qiao Jiayi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Yangbo Middle School</a:t>
            </a:r>
          </a:p>
        </p:txBody>
      </p:sp>
      <p:sp>
        <p:nvSpPr>
          <p:cNvPr id="10" name="TextBox 3"/>
          <p:cNvSpPr txBox="1"/>
          <p:nvPr/>
        </p:nvSpPr>
        <p:spPr>
          <a:xfrm>
            <a:off x="22577517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India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Jiang Ruochen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Foreign Language School Affiliated to SISU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195073" y="7216676"/>
            <a:ext cx="22472354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7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Honorable Mention</a:t>
            </a:r>
            <a:endParaRPr lang="en-US" sz="14000" b="1" spc="13" dirty="0">
              <a:solidFill>
                <a:srgbClr val="000000"/>
              </a:solidFill>
              <a:latin typeface="Arca Majora 3 Bold" panose="00000800000000000000"/>
              <a:ea typeface="Arca Majora 3 Bold" panose="00000800000000000000"/>
              <a:cs typeface="Arca Majora 3 Bold" panose="00000800000000000000"/>
              <a:sym typeface="Arca Majora 3 Bold" panose="00000800000000000000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14450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Philippines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Shi Juntong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Foreign Language School Affiliated to SISU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1248276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Nigeria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Li Mingcan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Guangzhou Foreign Language School</a:t>
            </a:r>
          </a:p>
        </p:txBody>
      </p:sp>
      <p:sp>
        <p:nvSpPr>
          <p:cNvPr id="10" name="TextBox 3"/>
          <p:cNvSpPr txBox="1"/>
          <p:nvPr/>
        </p:nvSpPr>
        <p:spPr>
          <a:xfrm>
            <a:off x="22577517" y="4908883"/>
            <a:ext cx="19036709" cy="3616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Argentina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Xie Hanxi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Pudong Foreign Languages School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22511343" y="10797297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United States of America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Zhang Wendi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Pudong Foreign Languages School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314450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Thailand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Gao Runyang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High School International Division</a:t>
            </a:r>
          </a:p>
        </p:txBody>
      </p:sp>
      <p:sp>
        <p:nvSpPr>
          <p:cNvPr id="9" name="TextBox 3"/>
          <p:cNvSpPr txBox="1"/>
          <p:nvPr/>
        </p:nvSpPr>
        <p:spPr>
          <a:xfrm>
            <a:off x="12134850" y="1066321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Canada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 Jasmine Cao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High School International Division</a:t>
            </a:r>
          </a:p>
        </p:txBody>
      </p:sp>
      <p:sp>
        <p:nvSpPr>
          <p:cNvPr id="10" name="TextBox 3"/>
          <p:cNvSpPr txBox="1"/>
          <p:nvPr/>
        </p:nvSpPr>
        <p:spPr>
          <a:xfrm>
            <a:off x="22577517" y="4908883"/>
            <a:ext cx="19036709" cy="361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11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Kazakhstan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8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Shao Ziqing</a:t>
            </a:r>
          </a:p>
          <a:p>
            <a:pPr algn="ctr">
              <a:lnSpc>
                <a:spcPts val="9400"/>
              </a:lnSpc>
              <a:spcBef>
                <a:spcPct val="0"/>
              </a:spcBef>
            </a:pPr>
            <a:r>
              <a:rPr lang="en-US" altLang="zh-CN" sz="48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Foreign Language School Affiliated to SISU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912896" y="7187750"/>
            <a:ext cx="19036709" cy="233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7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Outstanding Delegate</a:t>
            </a:r>
            <a:endParaRPr lang="en-US" sz="14000" b="1" spc="13" dirty="0">
              <a:solidFill>
                <a:srgbClr val="000000"/>
              </a:solidFill>
              <a:latin typeface="Arca Majora 3 Bold" panose="00000800000000000000"/>
              <a:ea typeface="Arca Majora 3 Bold" panose="00000800000000000000"/>
              <a:cs typeface="Arca Majora 3 Bold" panose="00000800000000000000"/>
              <a:sym typeface="Arca Majora 3 Bold" panose="00000800000000000000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11912895" y="7282078"/>
            <a:ext cx="19036709" cy="461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Spain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00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He Shengyang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Shanghai High School International Division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FC424-AA1E-DDE3-0C91-09D91D4FB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AE1AAC6-FC41-16B9-0F98-58FA17041104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CECACDE4-C7D1-5E78-BEAA-CB2C50CE2C15}"/>
              </a:ext>
            </a:extLst>
          </p:cNvPr>
          <p:cNvSpPr txBox="1"/>
          <p:nvPr/>
        </p:nvSpPr>
        <p:spPr>
          <a:xfrm>
            <a:off x="7489972" y="7282078"/>
            <a:ext cx="27882555" cy="4485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altLang="zh-CN" sz="14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Senator Henry "Scoop" Jackson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Gabrielle </a:t>
            </a:r>
            <a:r>
              <a:rPr lang="en-US" sz="100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Jiarui</a:t>
            </a:r>
            <a:r>
              <a:rPr lang="en-US" sz="100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Dai</a:t>
            </a:r>
          </a:p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66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High School International Division</a:t>
            </a:r>
          </a:p>
        </p:txBody>
      </p:sp>
    </p:spTree>
    <p:extLst>
      <p:ext uri="{BB962C8B-B14F-4D97-AF65-F5344CB8AC3E}">
        <p14:creationId xmlns:p14="http://schemas.microsoft.com/office/powerpoint/2010/main" val="59036846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912896" y="7187750"/>
            <a:ext cx="19036709" cy="235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70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 panose="00000800000000000000"/>
                <a:ea typeface="Arca Majora 3 Bold" panose="00000800000000000000"/>
                <a:cs typeface="Arca Majora 3 Bold" panose="00000800000000000000"/>
                <a:sym typeface="Arca Majora 3 Bold" panose="00000800000000000000"/>
              </a:rPr>
              <a:t>COPUOS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D2552-6B4C-2438-B3E2-01780EDE2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B1982F2-8462-E56B-D356-4B4609EAB32D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F8F0C6-73A8-E1DE-7424-34C8EA009AE1}"/>
              </a:ext>
            </a:extLst>
          </p:cNvPr>
          <p:cNvSpPr txBox="1"/>
          <p:nvPr/>
        </p:nvSpPr>
        <p:spPr>
          <a:xfrm>
            <a:off x="8594873" y="6978149"/>
            <a:ext cx="25672754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Delegation Awards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1953478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C5674-A590-DD59-E1A8-D8CA603B9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896C512-29C0-F872-CA80-69A68E50858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B9716C-FE3E-1B6A-2E5F-6AC9CA9B2033}"/>
              </a:ext>
            </a:extLst>
          </p:cNvPr>
          <p:cNvSpPr txBox="1"/>
          <p:nvPr/>
        </p:nvSpPr>
        <p:spPr>
          <a:xfrm>
            <a:off x="8594873" y="6978149"/>
            <a:ext cx="25672754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Best Organization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322701128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C83D3-C029-930B-792C-40AE671A0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B5F2783-2B9C-FCCE-7F8D-27ED9BB2D9E6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7054B-C96F-D0BC-3868-54BCC49ACFFF}"/>
              </a:ext>
            </a:extLst>
          </p:cNvPr>
          <p:cNvSpPr txBox="1"/>
          <p:nvPr/>
        </p:nvSpPr>
        <p:spPr>
          <a:xfrm>
            <a:off x="8594873" y="4953000"/>
            <a:ext cx="25672754" cy="8195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International Department of Ruian High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Hailiang</a:t>
            </a: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Foreign Language High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Koller Foreign Language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Kang Chiao International School (Kunshan)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Zhejiang </a:t>
            </a:r>
            <a:r>
              <a:rPr lang="en-US" altLang="zh-CN" sz="72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Fuyang</a:t>
            </a: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High School International Center</a:t>
            </a:r>
          </a:p>
        </p:txBody>
      </p:sp>
    </p:spTree>
    <p:extLst>
      <p:ext uri="{BB962C8B-B14F-4D97-AF65-F5344CB8AC3E}">
        <p14:creationId xmlns:p14="http://schemas.microsoft.com/office/powerpoint/2010/main" val="145247940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86FB6-956D-9D90-554D-187B9EE85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582703D-9C03-4F06-42E9-38FE4EB7FD1A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C4A3B6-5919-9551-6A43-2D37AB1DD225}"/>
              </a:ext>
            </a:extLst>
          </p:cNvPr>
          <p:cNvSpPr txBox="1"/>
          <p:nvPr/>
        </p:nvSpPr>
        <p:spPr>
          <a:xfrm>
            <a:off x="8594873" y="4953000"/>
            <a:ext cx="25672754" cy="8195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Kang Chiao International School </a:t>
            </a:r>
            <a:r>
              <a:rPr lang="en-US" altLang="zh-CN" sz="72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Xi'An</a:t>
            </a: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</a:t>
            </a:r>
            <a:r>
              <a:rPr lang="en-US" altLang="zh-CN" sz="7200" b="1" spc="13" dirty="0" err="1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QuJiang</a:t>
            </a: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 Campus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Olive Tree International Academy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Wenzhou Semir United International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Vanke School Pudong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Australian International School</a:t>
            </a:r>
          </a:p>
        </p:txBody>
      </p:sp>
    </p:spTree>
    <p:extLst>
      <p:ext uri="{BB962C8B-B14F-4D97-AF65-F5344CB8AC3E}">
        <p14:creationId xmlns:p14="http://schemas.microsoft.com/office/powerpoint/2010/main" val="216755670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4BE98-B3B4-188B-6728-F709150C7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A88353E-702D-AFC2-1D23-23047B3F2E5D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A1DCAC-2FA7-4495-EB24-55D1F5BF97A8}"/>
              </a:ext>
            </a:extLst>
          </p:cNvPr>
          <p:cNvSpPr txBox="1"/>
          <p:nvPr/>
        </p:nvSpPr>
        <p:spPr>
          <a:xfrm>
            <a:off x="8594873" y="6978149"/>
            <a:ext cx="25672754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Best Organization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49747459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FAC6E-0C7F-F125-3E0B-FF95828CA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B1C4CFF-29B5-3507-5AB8-1511BFD44EEE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226DED-F864-7D84-64AA-E00550C3D7FE}"/>
              </a:ext>
            </a:extLst>
          </p:cNvPr>
          <p:cNvSpPr txBox="1"/>
          <p:nvPr/>
        </p:nvSpPr>
        <p:spPr>
          <a:xfrm>
            <a:off x="5792861" y="6982160"/>
            <a:ext cx="31276777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5623888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0ECEA-8560-4DE1-B604-6BB5E5017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433DBFA-6349-F559-4A07-59EAC1322B4F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A2263-6F2E-2FF1-46FA-B7E2E369AF6B}"/>
              </a:ext>
            </a:extLst>
          </p:cNvPr>
          <p:cNvSpPr txBox="1"/>
          <p:nvPr/>
        </p:nvSpPr>
        <p:spPr>
          <a:xfrm>
            <a:off x="5449961" y="4495800"/>
            <a:ext cx="31962577" cy="115300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CWA Changshu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Shenzhen School of Northeast Normal University Affiliated High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Guangzhou Foreign Language School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Shanghai East Foreign Language School Affiliated To SISU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Nanjing Foreign Language School-British Columbia Academy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Wycombe Abbey Hangzhou/WAISHZ</a:t>
            </a:r>
          </a:p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altLang="zh-CN" sz="7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Suzhou Foreign Language School</a:t>
            </a:r>
          </a:p>
        </p:txBody>
      </p:sp>
    </p:spTree>
    <p:extLst>
      <p:ext uri="{BB962C8B-B14F-4D97-AF65-F5344CB8AC3E}">
        <p14:creationId xmlns:p14="http://schemas.microsoft.com/office/powerpoint/2010/main" val="260722724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7EA82-3130-766D-812D-5B7C055AF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24C9B0F-4238-AE40-0E3D-D8FE58ED22C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07A1E0-7C4E-7D7F-57FF-5313AD6AB6AF}"/>
              </a:ext>
            </a:extLst>
          </p:cNvPr>
          <p:cNvSpPr txBox="1"/>
          <p:nvPr/>
        </p:nvSpPr>
        <p:spPr>
          <a:xfrm>
            <a:off x="5792861" y="6982160"/>
            <a:ext cx="31276777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Outstanding Delegation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53351007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22351-D81F-18E6-BEBA-FBEC58925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FCE086E-3859-9334-D549-6B2CE3CC6E72}"/>
              </a:ext>
            </a:extLst>
          </p:cNvPr>
          <p:cNvSpPr/>
          <p:nvPr/>
        </p:nvSpPr>
        <p:spPr>
          <a:xfrm>
            <a:off x="0" y="0"/>
            <a:ext cx="42862500" cy="19050000"/>
          </a:xfrm>
          <a:custGeom>
            <a:avLst/>
            <a:gdLst/>
            <a:ahLst/>
            <a:cxnLst/>
            <a:rect l="l" t="t" r="r" b="b"/>
            <a:pathLst>
              <a:path w="42862500" h="19050000">
                <a:moveTo>
                  <a:pt x="0" y="0"/>
                </a:moveTo>
                <a:lnTo>
                  <a:pt x="42862500" y="0"/>
                </a:lnTo>
                <a:lnTo>
                  <a:pt x="42862500" y="19050000"/>
                </a:lnTo>
                <a:lnTo>
                  <a:pt x="0" y="1905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r="-3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3717E-B0A0-FC10-78D2-D42304228D40}"/>
              </a:ext>
            </a:extLst>
          </p:cNvPr>
          <p:cNvSpPr txBox="1"/>
          <p:nvPr/>
        </p:nvSpPr>
        <p:spPr>
          <a:xfrm>
            <a:off x="5792861" y="6982160"/>
            <a:ext cx="31276777" cy="2546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369"/>
              </a:lnSpc>
              <a:spcBef>
                <a:spcPct val="0"/>
              </a:spcBef>
            </a:pPr>
            <a:r>
              <a:rPr lang="en-US" altLang="zh-CN" sz="20200" b="1" spc="13" dirty="0">
                <a:solidFill>
                  <a:srgbClr val="000000"/>
                </a:solidFill>
                <a:latin typeface="Arca Majora 3 Bold"/>
                <a:ea typeface="Arca Majora 3 Bold"/>
                <a:cs typeface="Arca Majora 3 Bold"/>
                <a:sym typeface="Arca Majora 3 Bold"/>
              </a:rPr>
              <a:t>Best Delegation</a:t>
            </a:r>
            <a:endParaRPr lang="en-US" sz="20200" b="1" spc="13" dirty="0">
              <a:solidFill>
                <a:srgbClr val="000000"/>
              </a:solidFill>
              <a:latin typeface="Arca Majora 3 Bold"/>
              <a:ea typeface="Arca Majora 3 Bold"/>
              <a:cs typeface="Arca Majora 3 Bold"/>
              <a:sym typeface="Arca Majora 3 Bold"/>
            </a:endParaRPr>
          </a:p>
        </p:txBody>
      </p:sp>
    </p:spTree>
    <p:extLst>
      <p:ext uri="{BB962C8B-B14F-4D97-AF65-F5344CB8AC3E}">
        <p14:creationId xmlns:p14="http://schemas.microsoft.com/office/powerpoint/2010/main" val="1669758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1210</Words>
  <Application>Microsoft Macintosh PowerPoint</Application>
  <PresentationFormat>自定义</PresentationFormat>
  <Paragraphs>416</Paragraphs>
  <Slides>102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102</vt:i4>
      </vt:variant>
    </vt:vector>
  </HeadingPairs>
  <TitlesOfParts>
    <vt:vector size="106" baseType="lpstr">
      <vt:lpstr>Arial</vt:lpstr>
      <vt:lpstr>Arca Majora 3 Bold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MUNUC开幕式-主屏</dc:title>
  <dc:creator>王涵</dc:creator>
  <cp:lastModifiedBy>Tapuz</cp:lastModifiedBy>
  <cp:revision>8</cp:revision>
  <dcterms:created xsi:type="dcterms:W3CDTF">2006-08-16T00:00:00Z</dcterms:created>
  <dcterms:modified xsi:type="dcterms:W3CDTF">2025-07-07T17:26:11Z</dcterms:modified>
  <dc:identifier>DAGZRY2Vzp4</dc:identifier>
</cp:coreProperties>
</file>

<file path=docProps/thumbnail.jpeg>
</file>